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70" r:id="rId3"/>
    <p:sldId id="256" r:id="rId4"/>
    <p:sldId id="258" r:id="rId5"/>
    <p:sldId id="260" r:id="rId6"/>
    <p:sldId id="274" r:id="rId7"/>
    <p:sldId id="271" r:id="rId8"/>
    <p:sldId id="272" r:id="rId9"/>
    <p:sldId id="273" r:id="rId10"/>
    <p:sldId id="263" r:id="rId11"/>
    <p:sldId id="275" r:id="rId12"/>
    <p:sldId id="266" r:id="rId13"/>
    <p:sldId id="267" r:id="rId14"/>
    <p:sldId id="268" r:id="rId15"/>
    <p:sldId id="269" r:id="rId16"/>
    <p:sldId id="276" r:id="rId17"/>
    <p:sldId id="27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D58A-83F6-4312-94E9-D8DA16BB51BA}" type="datetimeFigureOut">
              <a:rPr lang="en-US" smtClean="0"/>
              <a:t>3/29/2014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0DC2-11D5-4437-BEDB-5654578D5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820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D58A-83F6-4312-94E9-D8DA16BB51BA}" type="datetimeFigureOut">
              <a:rPr lang="en-US" smtClean="0"/>
              <a:t>3/29/2014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0DC2-11D5-4437-BEDB-5654578D5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404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D58A-83F6-4312-94E9-D8DA16BB51BA}" type="datetimeFigureOut">
              <a:rPr lang="en-US" smtClean="0"/>
              <a:t>3/29/2014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0DC2-11D5-4437-BEDB-5654578D5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82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D58A-83F6-4312-94E9-D8DA16BB51BA}" type="datetimeFigureOut">
              <a:rPr lang="en-US" smtClean="0"/>
              <a:t>3/29/2014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0DC2-11D5-4437-BEDB-5654578D5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526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D58A-83F6-4312-94E9-D8DA16BB51BA}" type="datetimeFigureOut">
              <a:rPr lang="en-US" smtClean="0"/>
              <a:t>3/29/2014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0DC2-11D5-4437-BEDB-5654578D5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853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D58A-83F6-4312-94E9-D8DA16BB51BA}" type="datetimeFigureOut">
              <a:rPr lang="en-US" smtClean="0"/>
              <a:t>3/29/2014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0DC2-11D5-4437-BEDB-5654578D5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722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D58A-83F6-4312-94E9-D8DA16BB51BA}" type="datetimeFigureOut">
              <a:rPr lang="en-US" smtClean="0"/>
              <a:t>3/29/2014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0DC2-11D5-4437-BEDB-5654578D5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514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D58A-83F6-4312-94E9-D8DA16BB51BA}" type="datetimeFigureOut">
              <a:rPr lang="en-US" smtClean="0"/>
              <a:t>3/29/2014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0DC2-11D5-4437-BEDB-5654578D5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745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D58A-83F6-4312-94E9-D8DA16BB51BA}" type="datetimeFigureOut">
              <a:rPr lang="en-US" smtClean="0"/>
              <a:t>3/29/2014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0DC2-11D5-4437-BEDB-5654578D5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549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D58A-83F6-4312-94E9-D8DA16BB51BA}" type="datetimeFigureOut">
              <a:rPr lang="en-US" smtClean="0"/>
              <a:t>3/29/2014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0DC2-11D5-4437-BEDB-5654578D5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121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D58A-83F6-4312-94E9-D8DA16BB51BA}" type="datetimeFigureOut">
              <a:rPr lang="en-US" smtClean="0"/>
              <a:t>3/29/2014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0DC2-11D5-4437-BEDB-5654578D5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672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2D58A-83F6-4312-94E9-D8DA16BB51BA}" type="datetimeFigureOut">
              <a:rPr lang="en-US" smtClean="0"/>
              <a:t>3/29/2014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B0DC2-11D5-4437-BEDB-5654578D5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920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chantedlearning.com/coloring/" TargetMode="External"/><Relationship Id="rId2" Type="http://schemas.openxmlformats.org/officeDocument/2006/relationships/hyperlink" Target="http://nationalzoo.si.edu/Animals/default.cfm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0"/>
            <a:ext cx="8458200" cy="760208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8000" dirty="0" smtClean="0"/>
          </a:p>
          <a:p>
            <a:r>
              <a:rPr lang="en-US" sz="8000" dirty="0" smtClean="0"/>
              <a:t>Can you believe everything you see?</a:t>
            </a:r>
          </a:p>
          <a:p>
            <a:endParaRPr lang="en-US" sz="8000" dirty="0"/>
          </a:p>
          <a:p>
            <a:endParaRPr lang="en-US" sz="8000" dirty="0" smtClean="0"/>
          </a:p>
          <a:p>
            <a:pPr algn="ctr"/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85218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19400" y="1371600"/>
            <a:ext cx="63246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WHO?</a:t>
            </a:r>
          </a:p>
          <a:p>
            <a:r>
              <a:rPr lang="en-US" sz="6600" dirty="0" smtClean="0"/>
              <a:t>WHAT?</a:t>
            </a:r>
          </a:p>
          <a:p>
            <a:r>
              <a:rPr lang="en-US" sz="6600" dirty="0" smtClean="0"/>
              <a:t>WHEN?</a:t>
            </a:r>
          </a:p>
          <a:p>
            <a:r>
              <a:rPr lang="en-US" sz="6600" dirty="0" smtClean="0"/>
              <a:t>WHERE?</a:t>
            </a:r>
          </a:p>
          <a:p>
            <a:r>
              <a:rPr lang="en-US" sz="6600" dirty="0" smtClean="0"/>
              <a:t>WHY?</a:t>
            </a:r>
            <a:endParaRPr lang="en-US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115416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Five W’s of Website Evaluation</a:t>
            </a:r>
          </a:p>
          <a:p>
            <a:r>
              <a:rPr lang="en-US" dirty="0" smtClean="0"/>
              <a:t>Developed by Kathy Schrock</a:t>
            </a:r>
          </a:p>
          <a:p>
            <a:r>
              <a:rPr lang="en-US" sz="1100" dirty="0"/>
              <a:t>©2001-2009. Kathy Schrock. All rights reserved. 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29338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3716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WHO?</a:t>
            </a:r>
            <a:endParaRPr lang="en-US" sz="96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115416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Five W’s of Website Evaluation</a:t>
            </a:r>
          </a:p>
          <a:p>
            <a:r>
              <a:rPr lang="en-US" dirty="0" smtClean="0"/>
              <a:t>Developed by Kathy Schrock</a:t>
            </a:r>
          </a:p>
          <a:p>
            <a:r>
              <a:rPr lang="en-US" sz="1100" dirty="0"/>
              <a:t>©2001-2009. Kathy Schrock. All rights reserved. 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18316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3716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WHAT?</a:t>
            </a:r>
            <a:endParaRPr lang="en-US" sz="96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115416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Five W’s of Website Evaluation</a:t>
            </a:r>
          </a:p>
          <a:p>
            <a:r>
              <a:rPr lang="en-US" dirty="0" smtClean="0"/>
              <a:t>Developed by Kathy Schrock</a:t>
            </a:r>
          </a:p>
          <a:p>
            <a:r>
              <a:rPr lang="en-US" sz="1100" dirty="0"/>
              <a:t>©2001-2009. Kathy Schrock. All rights reserved. 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95874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3716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WHEN?</a:t>
            </a:r>
            <a:endParaRPr lang="en-US" sz="96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115416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Five W’s of Website Evaluation</a:t>
            </a:r>
          </a:p>
          <a:p>
            <a:r>
              <a:rPr lang="en-US" dirty="0" smtClean="0"/>
              <a:t>Developed by Kathy Schrock</a:t>
            </a:r>
          </a:p>
          <a:p>
            <a:r>
              <a:rPr lang="en-US" sz="1100" dirty="0"/>
              <a:t>©2001-2009. Kathy Schrock. All rights reserved. 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75325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3716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WHERE?</a:t>
            </a:r>
            <a:endParaRPr lang="en-US" sz="96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115416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Five W’s of Website Evaluation</a:t>
            </a:r>
          </a:p>
          <a:p>
            <a:r>
              <a:rPr lang="en-US" dirty="0" smtClean="0"/>
              <a:t>Developed by Kathy Schrock</a:t>
            </a:r>
          </a:p>
          <a:p>
            <a:r>
              <a:rPr lang="en-US" sz="1100" dirty="0"/>
              <a:t>©2001-2009. Kathy Schrock. All rights reserved. 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12619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3716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WHY?</a:t>
            </a:r>
            <a:endParaRPr lang="en-US" sz="96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115416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Five W’s of Website Evaluation</a:t>
            </a:r>
          </a:p>
          <a:p>
            <a:r>
              <a:rPr lang="en-US" dirty="0" smtClean="0"/>
              <a:t>Developed by Kathy Schrock</a:t>
            </a:r>
          </a:p>
          <a:p>
            <a:r>
              <a:rPr lang="en-US" sz="1100" dirty="0"/>
              <a:t>©2001-2009. Kathy Schrock. All rights reserved. 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16183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359200"/>
              </p:ext>
            </p:extLst>
          </p:nvPr>
        </p:nvGraphicFramePr>
        <p:xfrm>
          <a:off x="0" y="0"/>
          <a:ext cx="9144000" cy="7155252"/>
        </p:xfrm>
        <a:graphic>
          <a:graphicData uri="http://schemas.openxmlformats.org/drawingml/2006/table">
            <a:tbl>
              <a:tblPr firstRow="1" firstCol="1" bandRow="1"/>
              <a:tblGrid>
                <a:gridCol w="2963537"/>
                <a:gridCol w="961097"/>
                <a:gridCol w="1012278"/>
                <a:gridCol w="1159508"/>
                <a:gridCol w="1172145"/>
                <a:gridCol w="1064726"/>
                <a:gridCol w="810709"/>
              </a:tblGrid>
              <a:tr h="433362">
                <a:tc gridSpan="7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Directions: Complete this table as you visit each site. If you cannot find the answer, leave it blank.          Name:</a:t>
                      </a:r>
                    </a:p>
                  </a:txBody>
                  <a:tcPr marL="23364" marR="2336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33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23364" marR="23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Schrock’s Five W’s of Web Site Evaluation</a:t>
                      </a:r>
                    </a:p>
                  </a:txBody>
                  <a:tcPr marL="23364" marR="233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23364" marR="23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3687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Website</a:t>
                      </a:r>
                    </a:p>
                  </a:txBody>
                  <a:tcPr marL="23364" marR="233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WHO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(Is the author an expert?)</a:t>
                      </a:r>
                    </a:p>
                  </a:txBody>
                  <a:tcPr marL="23364" marR="233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WHAT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(What is the author’s purpose?)</a:t>
                      </a:r>
                    </a:p>
                  </a:txBody>
                  <a:tcPr marL="23364" marR="233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WHEN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(When was the site created / updated?)</a:t>
                      </a:r>
                    </a:p>
                  </a:txBody>
                  <a:tcPr marL="23364" marR="233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WHERE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(Where does the information come from?)</a:t>
                      </a:r>
                    </a:p>
                  </a:txBody>
                  <a:tcPr marL="23364" marR="233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WHY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(Why is this information useful?)</a:t>
                      </a:r>
                    </a:p>
                  </a:txBody>
                  <a:tcPr marL="23364" marR="233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Do you trust this site?</a:t>
                      </a:r>
                    </a:p>
                  </a:txBody>
                  <a:tcPr marL="23364" marR="233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12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hlinkClick r:id="rId2"/>
                        </a:rPr>
                        <a:t>http://nationalzoo.si.edu/Animals/default.cfm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23364" marR="233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23364" marR="23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23364" marR="23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23364" marR="23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23364" marR="23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23364" marR="23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23364" marR="23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12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hlinkClick r:id="rId3"/>
                        </a:rPr>
                        <a:t>http://www.enchantedlearning.com/coloring/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23364" marR="233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23364" marR="23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23364" marR="23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23364" marR="23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23364" marR="23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23364" marR="23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23364" marR="23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85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0"/>
            <a:ext cx="8458200" cy="760208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8000" dirty="0" smtClean="0"/>
          </a:p>
          <a:p>
            <a:r>
              <a:rPr lang="en-US" sz="8000" dirty="0" smtClean="0"/>
              <a:t>Any Questions?</a:t>
            </a:r>
            <a:endParaRPr lang="en-US" sz="8000" dirty="0" smtClean="0"/>
          </a:p>
          <a:p>
            <a:endParaRPr lang="en-US" sz="8000" dirty="0" smtClean="0"/>
          </a:p>
          <a:p>
            <a:endParaRPr lang="en-US" sz="8000" dirty="0"/>
          </a:p>
          <a:p>
            <a:endParaRPr lang="en-US" sz="8000" dirty="0" smtClean="0"/>
          </a:p>
          <a:p>
            <a:pPr algn="ctr"/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409240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0"/>
            <a:ext cx="8458200" cy="760208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8000" dirty="0" smtClean="0"/>
          </a:p>
          <a:p>
            <a:r>
              <a:rPr lang="en-US" sz="8000" dirty="0" smtClean="0"/>
              <a:t>How can you tell if   something you read on the internet is true?</a:t>
            </a:r>
          </a:p>
          <a:p>
            <a:pPr algn="ctr"/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234631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hark Helicopter Fak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134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678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elicopter Sha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855"/>
            <a:ext cx="9144000" cy="6852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626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elicopter Shark Origin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709"/>
            <a:ext cx="9178406" cy="6885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255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hark Helicopter Fak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134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404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0"/>
            <a:ext cx="8458200" cy="760208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8000" dirty="0" smtClean="0"/>
          </a:p>
          <a:p>
            <a:r>
              <a:rPr lang="en-US" sz="8000" dirty="0" smtClean="0"/>
              <a:t>Why should I check my sources?</a:t>
            </a:r>
          </a:p>
          <a:p>
            <a:endParaRPr lang="en-US" sz="8000" dirty="0"/>
          </a:p>
          <a:p>
            <a:endParaRPr lang="en-US" sz="8000" dirty="0" smtClean="0"/>
          </a:p>
          <a:p>
            <a:pPr algn="ctr"/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211163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0"/>
            <a:ext cx="8458200" cy="760208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8000" dirty="0" smtClean="0"/>
          </a:p>
          <a:p>
            <a:r>
              <a:rPr lang="en-US" sz="8000" dirty="0" smtClean="0"/>
              <a:t>How can I do this?</a:t>
            </a:r>
          </a:p>
          <a:p>
            <a:endParaRPr lang="en-US" sz="8000" dirty="0" smtClean="0"/>
          </a:p>
          <a:p>
            <a:endParaRPr lang="en-US" sz="8000" dirty="0"/>
          </a:p>
          <a:p>
            <a:endParaRPr lang="en-US" sz="8000" dirty="0" smtClean="0"/>
          </a:p>
          <a:p>
            <a:pPr algn="ctr"/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390566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0"/>
            <a:ext cx="8458200" cy="1154162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8000" dirty="0" smtClean="0"/>
          </a:p>
          <a:p>
            <a:r>
              <a:rPr lang="en-US" sz="8000" dirty="0" smtClean="0"/>
              <a:t>Ask yourself these </a:t>
            </a:r>
          </a:p>
          <a:p>
            <a:r>
              <a:rPr lang="en-US" sz="9600" b="1" dirty="0" smtClean="0"/>
              <a:t>5 questions </a:t>
            </a:r>
          </a:p>
          <a:p>
            <a:r>
              <a:rPr lang="en-US" sz="8000" dirty="0" smtClean="0"/>
              <a:t>as you begin your search.</a:t>
            </a:r>
          </a:p>
          <a:p>
            <a:endParaRPr lang="en-US" sz="8000" dirty="0" smtClean="0"/>
          </a:p>
          <a:p>
            <a:endParaRPr lang="en-US" sz="8000" dirty="0"/>
          </a:p>
          <a:p>
            <a:endParaRPr lang="en-US" sz="8000" dirty="0" smtClean="0"/>
          </a:p>
          <a:p>
            <a:pPr algn="ctr"/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153797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238</Words>
  <Application>Microsoft Office PowerPoint</Application>
  <PresentationFormat>On-screen Show (4:3)</PresentationFormat>
  <Paragraphs>88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Virginia Beach City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Laurie Dole</dc:creator>
  <cp:lastModifiedBy>Laurie Dole</cp:lastModifiedBy>
  <cp:revision>7</cp:revision>
  <dcterms:created xsi:type="dcterms:W3CDTF">2013-11-12T15:55:03Z</dcterms:created>
  <dcterms:modified xsi:type="dcterms:W3CDTF">2014-03-29T21:59:51Z</dcterms:modified>
</cp:coreProperties>
</file>